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F5D1E-CBE1-4D3C-9340-AD7B8CFA297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8F23E-6DFD-4EF3-BAE2-9CF6392535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Dams cut off fish migrations</a:t>
            </a:r>
          </a:p>
          <a:p>
            <a:r>
              <a:rPr lang="en-US" dirty="0" smtClean="0"/>
              <a:t>Silt – sediment builds up behind the dam – decreases</a:t>
            </a:r>
            <a:r>
              <a:rPr lang="en-US" baseline="0" dirty="0" smtClean="0"/>
              <a:t> oxygen in the water – kills fish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8F23E-6DFD-4EF3-BAE2-9CF63925359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Japan – round up and kill up to 100s of dolphins and</a:t>
            </a:r>
            <a:r>
              <a:rPr lang="en-US" baseline="0" dirty="0" smtClean="0"/>
              <a:t> whales at a time ; global efforts are being made to stop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8F23E-6DFD-4EF3-BAE2-9CF63925359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Invasive species have no natural predators – nothing to keep them in check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8F23E-6DFD-4EF3-BAE2-9CF63925359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Burning of coal ( like any other fossil fuel ) is the primary source of air pollution.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8F23E-6DFD-4EF3-BAE2-9CF63925359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8F23E-6DFD-4EF3-BAE2-9CF63925359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Fertilizers – increase nitrogen in water – algae grows in abundance – takes oxygen out of water – fish die – if fish die, animals that eat them die or have to relocate.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8F23E-6DFD-4EF3-BAE2-9CF63925359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 trees to take carbon dioxide out of the air</a:t>
            </a:r>
            <a:r>
              <a:rPr lang="en-US" baseline="0" dirty="0" smtClean="0"/>
              <a:t> – build up of “ Greenhouse Gases “ keeps radiation from the sun from being able to go back out of the atmosphere – global warming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8F23E-6DFD-4EF3-BAE2-9CF63925359D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Polar Bears most likely extinct as early as 2050 – National Geographic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8F23E-6DFD-4EF3-BAE2-9CF63925359D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Struggle between land use for housing</a:t>
            </a:r>
            <a:r>
              <a:rPr lang="en-US" baseline="0" dirty="0" smtClean="0"/>
              <a:t> and land use for agriculture to feed growing population. Not enough farmland to feed population by as early as 2030 - BBC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8F23E-6DFD-4EF3-BAE2-9CF63925359D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6986-9CC9-41CD-9D82-5E3C1488D833}" type="datetimeFigureOut">
              <a:rPr lang="en-US" smtClean="0"/>
              <a:pPr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D9CBC-6EA8-412A-A273-87C9D4B5E9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6986-9CC9-41CD-9D82-5E3C1488D833}" type="datetimeFigureOut">
              <a:rPr lang="en-US" smtClean="0"/>
              <a:pPr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D9CBC-6EA8-412A-A273-87C9D4B5E9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6986-9CC9-41CD-9D82-5E3C1488D833}" type="datetimeFigureOut">
              <a:rPr lang="en-US" smtClean="0"/>
              <a:pPr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D9CBC-6EA8-412A-A273-87C9D4B5E9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6986-9CC9-41CD-9D82-5E3C1488D833}" type="datetimeFigureOut">
              <a:rPr lang="en-US" smtClean="0"/>
              <a:pPr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D9CBC-6EA8-412A-A273-87C9D4B5E9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6986-9CC9-41CD-9D82-5E3C1488D833}" type="datetimeFigureOut">
              <a:rPr lang="en-US" smtClean="0"/>
              <a:pPr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D9CBC-6EA8-412A-A273-87C9D4B5E9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6986-9CC9-41CD-9D82-5E3C1488D833}" type="datetimeFigureOut">
              <a:rPr lang="en-US" smtClean="0"/>
              <a:pPr/>
              <a:t>10/15/2014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D9CBC-6EA8-412A-A273-87C9D4B5E9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6986-9CC9-41CD-9D82-5E3C1488D833}" type="datetimeFigureOut">
              <a:rPr lang="en-US" smtClean="0"/>
              <a:pPr/>
              <a:t>10/15/2014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D9CBC-6EA8-412A-A273-87C9D4B5E9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6986-9CC9-41CD-9D82-5E3C1488D833}" type="datetimeFigureOut">
              <a:rPr lang="en-US" smtClean="0"/>
              <a:pPr/>
              <a:t>10/15/2014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D9CBC-6EA8-412A-A273-87C9D4B5E9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6986-9CC9-41CD-9D82-5E3C1488D833}" type="datetimeFigureOut">
              <a:rPr lang="en-US" smtClean="0"/>
              <a:pPr/>
              <a:t>10/15/2014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D9CBC-6EA8-412A-A273-87C9D4B5E9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6986-9CC9-41CD-9D82-5E3C1488D833}" type="datetimeFigureOut">
              <a:rPr lang="en-US" smtClean="0"/>
              <a:pPr/>
              <a:t>10/15/2014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D9CBC-6EA8-412A-A273-87C9D4B5E9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6986-9CC9-41CD-9D82-5E3C1488D833}" type="datetimeFigureOut">
              <a:rPr lang="en-US" smtClean="0"/>
              <a:pPr/>
              <a:t>10/15/2014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D9CBC-6EA8-412A-A273-87C9D4B5E9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D6986-9CC9-41CD-9D82-5E3C1488D833}" type="datetimeFigureOut">
              <a:rPr lang="en-US" smtClean="0"/>
              <a:pPr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D9CBC-6EA8-412A-A273-87C9D4B5E9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cdn.breitbart.com/mediaserver/Breitbart/Big-Journalism/2013/06/11/global_warming.jpg&amp;imgrefurl=http://www.breitbart.com/Big-Government/2013/09/16/PLS-HOLD-FOR-TUESDAY-9-17-AFTER-11AM-ET-Climate-Study-Evidence-Leans-Against-Human-Caused-Global-Warming&amp;h=356&amp;w=475&amp;tbnid=msya18H97OQsAM:&amp;zoom=1&amp;q=Global%20Warming&amp;docid=ifeLXkhlUGAbrM&amp;ei=Fmk9VMqZLoLIgwTF94KwBg&amp;tbm=isch&amp;ved=0CCgQMygMMAw&amp;iact=rc&amp;uact=3&amp;dur=2028&amp;page=1&amp;start=0&amp;ndsp=17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countrymane.files.wordpress.com/2013/01/popu.jpg&amp;imgrefurl=http://countrymane.wordpress.com/2013/01/22/nigerias-problem-is-over-population/&amp;h=410&amp;w=520&amp;tbnid=UDRMdfp0QfmmzM:&amp;zoom=1&amp;q=Overpopulation&amp;docid=Lf26SvXBCFhrLM&amp;ei=hGk9VLOhOcXDggSuvoHoBQ&amp;tbm=isch&amp;ved=0CCYQMygKMAo&amp;iact=rc&amp;uact=3&amp;dur=802&amp;page=1&amp;start=0&amp;ndsp=15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travelinnate.com/wp-content/uploads/2014/05/Hoover-Dam-8.jpg&amp;imgrefurl=http://travelinnate.com/hoover-dam-arizona-nevada/&amp;h=1000&amp;w=1500&amp;tbnid=szKEN1iNw96tVM:&amp;zoom=1&amp;q=dam&amp;docid=4-dNPQkIkPg2KM&amp;ei=FmM9VJP8Ho-PNuj1gOAC&amp;tbm=isch&amp;ved=0CCAQMygEMAQ&amp;iact=rc&amp;uact=3&amp;dur=1040&amp;page=1&amp;start=0&amp;ndsp=1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greenshinto.com/wp/wp-content/uploads/2013/04/060619-whaling-ban_big.jpg&amp;imgrefurl=http://www.greenshinto.com/wp/2013/04/10/whaling/&amp;h=323&amp;w=461&amp;tbnid=eNEc-jQpvtDv0M:&amp;zoom=1&amp;q=Whaling&amp;docid=09sWZ0VcW7raWM&amp;ei=YGo9VPWMGoeQyQSzsICAAg&amp;tbm=isch&amp;ved=0CEcQMygiMCI&amp;iact=rc&amp;uact=3&amp;dur=1470&amp;page=3&amp;start=33&amp;ndsp=1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mnn.com/sites/default/files/editorial/northern%20snakehead.png&amp;imgrefurl=http://www.mnn.com/earth-matters/animals/stories/predator-fish-that-walks-and-breathes-is-on-the-loose-in-central-park&amp;h=300&amp;w=525&amp;tbnid=FWrajmRuRzrtsM:&amp;zoom=1&amp;q=snakehead%20fish%20walking&amp;docid=2nwO8beNdMEWwM&amp;ei=2GI9VN76HMSNyAS5toKQCQ&amp;tbm=isch&amp;ved=0CCgQMygMMAw&amp;iact=rc&amp;uact=3&amp;dur=1206&amp;page=1&amp;start=0&amp;ndsp=1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imgres?imgurl=http://greaterancestors.com/wp-content/uploads/2013/06/great_snakehead_fish.jpg&amp;imgrefurl=http://greaterancestors.com/king-snakehead/&amp;h=260&amp;w=400&amp;tbnid=bxFMp5M2FounCM:&amp;zoom=1&amp;q=snakehead%20fish&amp;docid=UlLb2TnJrfocuM&amp;ei=TZA9VJHXHY7gsATd5YDACA&amp;tbm=isch&amp;ved=0CHUQMyhMMEw&amp;iact=rc&amp;uact=3&amp;dur=1084&amp;page=2&amp;start=38&amp;ndsp=43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upload.wikimedia.org/wikipedia/commons/0/05/Coal_mine_Wyoming.jpg&amp;imgrefurl=http://en.wikipedia.org/wiki/Coal_mining&amp;h=400&amp;w=600&amp;tbnid=fhpObEUoPp5KwM:&amp;zoom=1&amp;q=coal%20mining&amp;docid=uHZyDDdEGdzl4M&amp;ei=bGI9VKGdF4WUgwTI9oKAAQ&amp;tbm=isch&amp;ved=0CB0QMygBMAE&amp;iact=rc&amp;uact=3&amp;dur=422&amp;page=1&amp;start=0&amp;ndsp=1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safety4sea.com/images/media/2011.6.23-oilspill%20harms%20marine%20life.jpg&amp;imgrefurl=http://www.safety4sea.com/oil-spill-harms-marine-life,-but-recovery-possible-10101&amp;h=361&amp;w=430&amp;tbnid=81R9OJiVbAx79M:&amp;zoom=1&amp;q=oil%20spill&amp;docid=-W6ZRWCr5jfntM&amp;ei=G2g9VL3BM9e7ggTProKIDg&amp;tbm=isch&amp;ved=0CGAQMyg4MDg&amp;iact=rc&amp;uact=3&amp;dur=795&amp;page=4&amp;start=50&amp;ndsp=1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imgres?imgurl=http://img1.photographersdirect.com/img/17234/wm/pd1056986.jpg&amp;imgrefurl=http://ianchadwick.com/blog/why-are-pickup-trucks-so-anti-pedestrian/&amp;h=328&amp;w=500&amp;tbnid=xjDivjo2Pp8hJM:&amp;zoom=1&amp;q=car%20fumes&amp;docid=CnAH0OxsPU7dgM&amp;ei=SGM9VIyRIoiSyATQxoD4BA&amp;tbm=isch&amp;ved=0CCUQMygJMAk&amp;iact=rc&amp;uact=3&amp;dur=1152&amp;page=1&amp;start=0&amp;ndsp=1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superiorglove.com/system/images/235/original/Agriculture-chemical.jpg&amp;imgrefurl=http://www.superiorglove.com/industry-gloves/agriculture-gloves&amp;h=360&amp;w=480&amp;tbnid=wSXpOSemXs9QdM:&amp;zoom=1&amp;q=Agriculture&amp;docid=oS3GwzKDSeYdiM&amp;ei=gmg9VKCPB5KQNqi1gogL&amp;tbm=isch&amp;ved=0CCwQMygQMBA&amp;iact=rc&amp;uact=3&amp;dur=603&amp;page=2&amp;start=13&amp;ndsp=1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Deforestation&amp;source=images&amp;cd=&amp;cad=rja&amp;uact=8&amp;ved=0CAcQjRw&amp;url=http://www.gapyear.com/articles/121053/deforestation-in-south-america&amp;ei=1Wg9VNSsOYHKggSTyICwCQ&amp;bvm=bv.77412846,d.eXY&amp;psig=AFQjCNE4_MtJSZ-_6ggAnwGxpzclgpTaFg&amp;ust=141339705295564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Stewardship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Saving the Ecosystem:</a:t>
            </a:r>
          </a:p>
          <a:p>
            <a:r>
              <a:rPr lang="en-US" sz="5400" dirty="0" smtClean="0">
                <a:solidFill>
                  <a:srgbClr val="FF0000"/>
                </a:solidFill>
              </a:rPr>
              <a:t>Top </a:t>
            </a:r>
            <a:r>
              <a:rPr lang="en-US" sz="5400" u="sng" dirty="0" smtClean="0">
                <a:solidFill>
                  <a:srgbClr val="FF0000"/>
                </a:solidFill>
              </a:rPr>
              <a:t>Ten</a:t>
            </a:r>
            <a:r>
              <a:rPr lang="en-US" sz="5400" dirty="0" smtClean="0">
                <a:solidFill>
                  <a:srgbClr val="FF0000"/>
                </a:solidFill>
              </a:rPr>
              <a:t> Ways it’s Being Destroyed!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Global Warming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Makes the average earth temperature rise </a:t>
            </a:r>
          </a:p>
          <a:p>
            <a:r>
              <a:rPr lang="en-US" dirty="0" smtClean="0"/>
              <a:t>20% of the ice caps have disappeared </a:t>
            </a:r>
          </a:p>
          <a:p>
            <a:r>
              <a:rPr lang="en-US" dirty="0" smtClean="0"/>
              <a:t>Sea levels are flooding waters edge communities</a:t>
            </a:r>
          </a:p>
          <a:p>
            <a:r>
              <a:rPr lang="en-US" dirty="0" smtClean="0"/>
              <a:t>Carbon dioxide is on the rise creating the “greenhouse effect” </a:t>
            </a:r>
            <a:endParaRPr lang="en-US" dirty="0"/>
          </a:p>
        </p:txBody>
      </p:sp>
      <p:pic>
        <p:nvPicPr>
          <p:cNvPr id="6" name="Content Placeholder 3" descr="http://t2.gstatic.com/images?q=tbn:ANd9GcRW42yAGZaA7TOKgNJzl57k0Dc4qPoGYxvGt4mm2N1ebHCDnmwSYA:cdn.breitbart.com/mediaserver/Breitbart/Big-Journalism/2013/06/11/global_warming.jpg">
            <a:hlinkClick r:id="rId3"/>
          </p:cNvPr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44196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Overpopulation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Worlds population has grown from 3 billion to 6.7 billion in the past 40 years </a:t>
            </a:r>
          </a:p>
          <a:p>
            <a:r>
              <a:rPr lang="en-US" dirty="0" smtClean="0"/>
              <a:t>Means more WASTE, more food demand, more cars etc… </a:t>
            </a:r>
          </a:p>
          <a:p>
            <a:r>
              <a:rPr lang="en-US" dirty="0" smtClean="0"/>
              <a:t>Endanger wildlife as land is taken for cities </a:t>
            </a:r>
          </a:p>
          <a:p>
            <a:r>
              <a:rPr lang="en-US" dirty="0" smtClean="0"/>
              <a:t>Increased carbon emissions</a:t>
            </a:r>
            <a:endParaRPr lang="en-US" dirty="0"/>
          </a:p>
        </p:txBody>
      </p:sp>
      <p:pic>
        <p:nvPicPr>
          <p:cNvPr id="6" name="Content Placeholder 4" descr="http://t0.gstatic.com/images?q=tbn:ANd9GcQRuTV9WUauk0_CYU4La2mCSHlEMJ3hGTX0_nCc_her5evY-uxfcw:countrymane.files.wordpress.com/2013/01/popu.jpg">
            <a:hlinkClick r:id="rId3"/>
          </p:cNvPr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4267200"/>
            <a:ext cx="24098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in your Cooperative Groups Discuss and fill in column 3 of your </a:t>
            </a:r>
            <a:r>
              <a:rPr lang="en-US" dirty="0" err="1" smtClean="0"/>
              <a:t>classwork</a:t>
            </a:r>
            <a:r>
              <a:rPr lang="en-US" dirty="0" smtClean="0"/>
              <a:t> ditto entitled “Fixable Solutions!”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 prepared to discuss and share!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Then complete your assessment!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Building Dams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Dams Ravage their surroundings</a:t>
            </a:r>
          </a:p>
          <a:p>
            <a:r>
              <a:rPr lang="en-US" dirty="0" smtClean="0"/>
              <a:t>Increase Landslides </a:t>
            </a:r>
          </a:p>
          <a:p>
            <a:r>
              <a:rPr lang="en-US" dirty="0" smtClean="0"/>
              <a:t>Choke Rivers with Silt</a:t>
            </a:r>
          </a:p>
          <a:p>
            <a:r>
              <a:rPr lang="en-US" dirty="0" smtClean="0"/>
              <a:t>Increase Seismicity (Earthquakes) </a:t>
            </a:r>
            <a:endParaRPr lang="en-US" dirty="0"/>
          </a:p>
        </p:txBody>
      </p:sp>
      <p:pic>
        <p:nvPicPr>
          <p:cNvPr id="8" name="Content Placeholder 5" descr="http://t0.gstatic.com/images?q=tbn:ANd9GcTIBLxRw2NFUE7czm7t-lRuppYUI3ryMmdgFOO4Bm1HsBzNR2pq:travelinnate.com/wp-content/uploads/2014/05/Hoover-Dam-8.jpg">
            <a:hlinkClick r:id="rId3"/>
          </p:cNvPr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3962400"/>
            <a:ext cx="33813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 Overfishing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Global fishing fleet is 2.5 times larger than what our oceans can support</a:t>
            </a:r>
          </a:p>
          <a:p>
            <a:r>
              <a:rPr lang="en-US" sz="2800" dirty="0" smtClean="0"/>
              <a:t>90% of the oceans large fish - tuna, swordfish, marlin, cod, halibut, and flounder has been pushed out of their natural habitats </a:t>
            </a:r>
          </a:p>
          <a:p>
            <a:r>
              <a:rPr lang="en-US" sz="2800" dirty="0" smtClean="0"/>
              <a:t>Fish population will decline by 80% in next ten years</a:t>
            </a:r>
          </a:p>
          <a:p>
            <a:r>
              <a:rPr lang="en-US" sz="2800" dirty="0" smtClean="0"/>
              <a:t>Whaling</a:t>
            </a:r>
          </a:p>
          <a:p>
            <a:pPr>
              <a:buNone/>
            </a:pPr>
            <a:r>
              <a:rPr lang="en-US" sz="2800" dirty="0" smtClean="0"/>
              <a:t>     pictured </a:t>
            </a:r>
          </a:p>
          <a:p>
            <a:pPr>
              <a:buNone/>
            </a:pPr>
            <a:r>
              <a:rPr lang="en-US" sz="2800" dirty="0" smtClean="0"/>
              <a:t>     here!!!</a:t>
            </a:r>
            <a:endParaRPr lang="en-US" sz="2800" dirty="0"/>
          </a:p>
        </p:txBody>
      </p:sp>
      <p:pic>
        <p:nvPicPr>
          <p:cNvPr id="6" name="Content Placeholder 4" descr="http://t0.gstatic.com/images?q=tbn:ANd9GcSaKAm3HNNLkHDS4-QkXjJwOdLyhjt7Te3qeLsl5QQsdj6357B-:www.greenshinto.com/wp/wp-content/uploads/2013/04/060619-whaling-ban_big.jpg">
            <a:hlinkClick r:id="rId3"/>
          </p:cNvPr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343400"/>
            <a:ext cx="3429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Invasive Species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animal species in a new place throws the natural balance of an ecosystem out of order like the snake head fish pictured on this slide.</a:t>
            </a:r>
          </a:p>
          <a:p>
            <a:r>
              <a:rPr lang="en-US" dirty="0" smtClean="0"/>
              <a:t>New plant species like the Spanish Moss plant can take over and kill other vegetation. </a:t>
            </a:r>
          </a:p>
          <a:p>
            <a:r>
              <a:rPr lang="en-US" sz="2000" dirty="0" smtClean="0"/>
              <a:t>Snakeheads are</a:t>
            </a:r>
          </a:p>
          <a:p>
            <a:pPr>
              <a:buNone/>
            </a:pPr>
            <a:r>
              <a:rPr lang="en-US" sz="2000" dirty="0" smtClean="0"/>
              <a:t>viscous and can walk </a:t>
            </a:r>
          </a:p>
          <a:p>
            <a:pPr>
              <a:buNone/>
            </a:pPr>
            <a:r>
              <a:rPr lang="en-US" sz="2000" dirty="0" smtClean="0"/>
              <a:t>on land!!!</a:t>
            </a:r>
            <a:endParaRPr lang="en-US" sz="2000" dirty="0"/>
          </a:p>
        </p:txBody>
      </p:sp>
      <p:pic>
        <p:nvPicPr>
          <p:cNvPr id="6" name="Content Placeholder 4" descr="http://t2.gstatic.com/images?q=tbn:ANd9GcRu-rdeaPc4INBSJuj9IVeSvv9X3E378JoAxKi-gfBzSkWuqs4-Jg:www.mnn.com/sites/default/files/editorial/northern%2520snakehead.png">
            <a:hlinkClick r:id="rId3"/>
          </p:cNvPr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4191000"/>
            <a:ext cx="28289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t0.gstatic.com/images?q=tbn:ANd9GcSgFyfR4W59LNvijcpmjBAl_4sAW9QL3Up2EnAMBx8G4Z_kc7sKcQ:greaterancestors.com/wp-content/uploads/2013/06/great_snakehead_fish.jp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4191000"/>
            <a:ext cx="2660015" cy="172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Coal Mining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Entails “strip mining” or mountain top removal </a:t>
            </a:r>
          </a:p>
          <a:p>
            <a:r>
              <a:rPr lang="en-US" sz="2800" dirty="0" smtClean="0"/>
              <a:t>Kills trees and animal life</a:t>
            </a:r>
          </a:p>
          <a:p>
            <a:r>
              <a:rPr lang="en-US" sz="2800" dirty="0" smtClean="0"/>
              <a:t>Appalachia forest in Western Maryland could disappear in the future </a:t>
            </a:r>
          </a:p>
          <a:p>
            <a:r>
              <a:rPr lang="en-US" sz="2800" dirty="0" smtClean="0"/>
              <a:t>75% of streams and rivers are polluted by the coal mining industry. </a:t>
            </a:r>
            <a:endParaRPr lang="en-US" sz="2800" dirty="0"/>
          </a:p>
        </p:txBody>
      </p:sp>
      <p:pic>
        <p:nvPicPr>
          <p:cNvPr id="6" name="Content Placeholder 4" descr="http://t2.gstatic.com/images?q=tbn:ANd9GcSt_28slknMQSnRpaXwt9s86dtukK_qMhsNYjuosjnxaw21niGWng:upload.wikimedia.org/wikipedia/commons/0/05/Coal_mine_Wyoming.jpg">
            <a:hlinkClick r:id="rId3"/>
          </p:cNvPr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4038600"/>
            <a:ext cx="3352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Human Accidents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Oil Companies can have disastrous accidents such as the Exxon Valdez spill in Alaska in 1989. </a:t>
            </a:r>
          </a:p>
          <a:p>
            <a:r>
              <a:rPr lang="en-US" dirty="0" smtClean="0"/>
              <a:t>250,00 seabirds were killed</a:t>
            </a:r>
          </a:p>
          <a:p>
            <a:r>
              <a:rPr lang="en-US" dirty="0" smtClean="0"/>
              <a:t>2,800 sea otters were killed</a:t>
            </a:r>
          </a:p>
          <a:p>
            <a:r>
              <a:rPr lang="en-US" dirty="0" smtClean="0"/>
              <a:t>300 harbor seals were killed</a:t>
            </a:r>
          </a:p>
          <a:p>
            <a:r>
              <a:rPr lang="en-US" dirty="0" smtClean="0"/>
              <a:t>250 bald eagles were killed</a:t>
            </a:r>
          </a:p>
          <a:p>
            <a:r>
              <a:rPr lang="en-US" dirty="0" smtClean="0"/>
              <a:t>22 killer whales  were killed</a:t>
            </a:r>
            <a:endParaRPr lang="en-US" dirty="0"/>
          </a:p>
        </p:txBody>
      </p:sp>
      <p:pic>
        <p:nvPicPr>
          <p:cNvPr id="5" name="Content Placeholder 5" descr="http://t1.gstatic.com/images?q=tbn:ANd9GcQN4V5qI0ExXvASs5ZbrgIFouulVWJBH0Fk_v7AcngqwhddueUf:www.safety4sea.com/images/media/2011.6.23-oilspill%2520harms%2520marine%2520life.jpg">
            <a:hlinkClick r:id="rId3"/>
          </p:cNvPr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05200"/>
            <a:ext cx="23336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Cars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Cars give off 1/5 of all greenhouse gas emissions </a:t>
            </a:r>
          </a:p>
          <a:p>
            <a:r>
              <a:rPr lang="en-US" sz="2800" dirty="0" smtClean="0"/>
              <a:t>Average car emits 12,000 pounds of carbon dioxide in a year. </a:t>
            </a:r>
          </a:p>
          <a:p>
            <a:r>
              <a:rPr lang="en-US" sz="2800" dirty="0" smtClean="0"/>
              <a:t>Puts nitrogen oxides in the air along with hydrocarbons and sulfur dioxide </a:t>
            </a:r>
            <a:endParaRPr lang="en-US" sz="2800" dirty="0"/>
          </a:p>
        </p:txBody>
      </p:sp>
      <p:pic>
        <p:nvPicPr>
          <p:cNvPr id="6" name="Content Placeholder 3" descr="http://t2.gstatic.com/images?q=tbn:ANd9GcSp-JmWzIWBv5wGPnRIylnbjBQ1d2Z_huERLJ86Mqjvcy3ROaMP:img1.photographersdirect.com/img/17234/wm/pd1056986.jpg">
            <a:hlinkClick r:id="rId2"/>
          </p:cNvPr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962400"/>
            <a:ext cx="26384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Unsustainable Agriculture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Responsible for 70% of pollution in rivers and streams </a:t>
            </a:r>
          </a:p>
          <a:p>
            <a:r>
              <a:rPr lang="en-US" dirty="0" smtClean="0"/>
              <a:t>Pesticides increase nitrogen level and lower oxygen level in water</a:t>
            </a:r>
          </a:p>
          <a:p>
            <a:r>
              <a:rPr lang="en-US" dirty="0" smtClean="0"/>
              <a:t>Kills fish and other natural wildlife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Content Placeholder 3" descr="http://t1.gstatic.com/images?q=tbn:ANd9GcQckzMwF7_NcblgQHwtlrb9wH-SZmoVmBlQMPY6fRjgzhH8G8Jq:www.superiorglove.com/system/images/235/original/Agriculture-chemical.jpg">
            <a:hlinkClick r:id="rId3"/>
          </p:cNvPr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42672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Deforestation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32 million acres of Rainforest lost each year </a:t>
            </a:r>
          </a:p>
          <a:p>
            <a:r>
              <a:rPr lang="en-US" dirty="0" smtClean="0"/>
              <a:t>70% of plants and animals in the rainforests lose their natural home </a:t>
            </a:r>
          </a:p>
          <a:p>
            <a:r>
              <a:rPr lang="en-US" dirty="0" smtClean="0"/>
              <a:t>Contributes to global warming </a:t>
            </a:r>
          </a:p>
          <a:p>
            <a:r>
              <a:rPr lang="en-US" dirty="0" smtClean="0"/>
              <a:t>Slash and burn techniques pollute environment</a:t>
            </a:r>
            <a:endParaRPr lang="en-US" dirty="0"/>
          </a:p>
        </p:txBody>
      </p:sp>
      <p:pic>
        <p:nvPicPr>
          <p:cNvPr id="6" name="Content Placeholder 3" descr="http://t2.gstatic.com/images?q=tbn:ANd9GcQVqT1Vf9GnX-H2erBmrGzy-MdQjFlFQwuQk3J0QG3wc4xUQ8uG:www.gapyear.com/images/content/Images/11_09_29-mjs_ft_rainforest-conservation_14551432.jpg">
            <a:hlinkClick r:id="rId3"/>
          </p:cNvPr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4343400"/>
            <a:ext cx="3276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638</Words>
  <Application>Microsoft Office PowerPoint</Application>
  <PresentationFormat>On-screen Show (4:3)</PresentationFormat>
  <Paragraphs>80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Stewardship</vt:lpstr>
      <vt:lpstr>10 Building Dams</vt:lpstr>
      <vt:lpstr>9 Overfishing</vt:lpstr>
      <vt:lpstr>8 Invasive Species</vt:lpstr>
      <vt:lpstr>7 Coal Mining</vt:lpstr>
      <vt:lpstr>6 Human Accidents</vt:lpstr>
      <vt:lpstr>5 Cars</vt:lpstr>
      <vt:lpstr>4 Unsustainable Agriculture</vt:lpstr>
      <vt:lpstr>3 Deforestation</vt:lpstr>
      <vt:lpstr>2 Global Warming</vt:lpstr>
      <vt:lpstr>1 Overpopulation</vt:lpstr>
      <vt:lpstr>Group Work!!</vt:lpstr>
    </vt:vector>
  </TitlesOfParts>
  <Company>BCPS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Stewardship</dc:title>
  <dc:creator>bmuffoletto</dc:creator>
  <cp:lastModifiedBy>kcompher</cp:lastModifiedBy>
  <cp:revision>28</cp:revision>
  <dcterms:created xsi:type="dcterms:W3CDTF">2014-10-14T17:37:23Z</dcterms:created>
  <dcterms:modified xsi:type="dcterms:W3CDTF">2014-10-15T11:57:17Z</dcterms:modified>
</cp:coreProperties>
</file>