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305E8-ED7A-4962-A09A-C908B4A21C2D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BD0BC-0551-4101-808F-7A847613D5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BD0BC-0551-4101-808F-7A847613D55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4AEE-BBDF-4D3D-9ACE-EB8020BF8D1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24F60F-08BE-4E1B-AFC9-51F22D6FE9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4AEE-BBDF-4D3D-9ACE-EB8020BF8D1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F60F-08BE-4E1B-AFC9-51F22D6FE9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324F60F-08BE-4E1B-AFC9-51F22D6FE9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4AEE-BBDF-4D3D-9ACE-EB8020BF8D1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4AEE-BBDF-4D3D-9ACE-EB8020BF8D1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324F60F-08BE-4E1B-AFC9-51F22D6FE9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4AEE-BBDF-4D3D-9ACE-EB8020BF8D1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24F60F-08BE-4E1B-AFC9-51F22D6FE9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9A04AEE-BBDF-4D3D-9ACE-EB8020BF8D1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4F60F-08BE-4E1B-AFC9-51F22D6FE9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4AEE-BBDF-4D3D-9ACE-EB8020BF8D1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324F60F-08BE-4E1B-AFC9-51F22D6FE9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4AEE-BBDF-4D3D-9ACE-EB8020BF8D1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324F60F-08BE-4E1B-AFC9-51F22D6FE9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4AEE-BBDF-4D3D-9ACE-EB8020BF8D1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24F60F-08BE-4E1B-AFC9-51F22D6FE98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24F60F-08BE-4E1B-AFC9-51F22D6FE9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4AEE-BBDF-4D3D-9ACE-EB8020BF8D1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324F60F-08BE-4E1B-AFC9-51F22D6FE9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9A04AEE-BBDF-4D3D-9ACE-EB8020BF8D1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9A04AEE-BBDF-4D3D-9ACE-EB8020BF8D1F}" type="datetimeFigureOut">
              <a:rPr lang="en-US" smtClean="0"/>
              <a:pPr/>
              <a:t>10/23/2014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24F60F-08BE-4E1B-AFC9-51F22D6FE98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Trying to find problems and their solutions in the Dundalk Middle School ecosystem!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Dundalk Middle School Ecosystem </a:t>
            </a:r>
            <a:endParaRPr lang="en-US" dirty="0"/>
          </a:p>
        </p:txBody>
      </p:sp>
      <p:pic>
        <p:nvPicPr>
          <p:cNvPr id="1026" name="Picture 2" descr="C:\Users\AE091\AppData\Local\Microsoft\Windows\Temporary Internet Files\Content.IE5\29ZLUK8M\MC9004342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4419600"/>
            <a:ext cx="3167024" cy="2260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The use of paper and wood which causes deforestation and pollution from gas when recycling which can also cause another problem global warming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 men cut down trees it takes away a habitat you may think there is nothing in the tree but there could be a bird nesting  </a:t>
            </a:r>
            <a:endParaRPr lang="en-US" dirty="0"/>
          </a:p>
        </p:txBody>
      </p:sp>
      <p:pic>
        <p:nvPicPr>
          <p:cNvPr id="1028" name="Picture 4" descr="C:\Users\ALK054\AppData\Local\Microsoft\Windows\Temporary Internet Files\Content.IE5\JV751YAN\MC90044179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4114800"/>
            <a:ext cx="2743200" cy="2743200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4343400" y="4800600"/>
            <a:ext cx="457200" cy="3048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495800" y="4724400"/>
            <a:ext cx="152400" cy="198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Stop using wood pencils and use mechanical pencils.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Instead of textbooks do lessons on which you can use a article on the internet.</a:t>
            </a:r>
          </a:p>
          <a:p>
            <a:endParaRPr lang="en-US" dirty="0" smtClean="0"/>
          </a:p>
        </p:txBody>
      </p:sp>
      <p:pic>
        <p:nvPicPr>
          <p:cNvPr id="1036" name="Picture 12" descr="http://t3.gstatic.com/images?q=tbn:ANd9GcSaevr5fJT2W6x0A3cRisVDR4YHGLgZQEAOGo4oPa-DU475mxffUw:ecx.images-amazon.com/images/I/3199QQOWGmL._SY30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352800"/>
            <a:ext cx="2438400" cy="3251200"/>
          </a:xfrm>
          <a:prstGeom prst="rect">
            <a:avLst/>
          </a:prstGeom>
          <a:noFill/>
        </p:spPr>
      </p:pic>
      <p:pic>
        <p:nvPicPr>
          <p:cNvPr id="1040" name="Picture 16" descr="http://t0.gstatic.com/images?q=tbn:ANd9GcSuLKwEZYiJ22Wb_EnGJ5koUcugE5TuD9Wa0OIBRWSAYb3FTZS6fg:ecx.images-amazon.com/images/I/51tq6vnuapL._SL1300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505200"/>
            <a:ext cx="2971800" cy="2971800"/>
          </a:xfrm>
          <a:prstGeom prst="rect">
            <a:avLst/>
          </a:prstGeom>
          <a:noFill/>
        </p:spPr>
      </p:pic>
      <p:pic>
        <p:nvPicPr>
          <p:cNvPr id="1041" name="Picture 17" descr="C:\Users\k1\AppData\Local\Microsoft\Windows\Temporary Internet Files\Content.IE5\B2SM1H51\MC90043421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152400"/>
            <a:ext cx="1841500" cy="1101725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Increase the use of technology and use less things that includes the resource wood.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Cut down on decorations in the class room because that uses more and more paper.</a:t>
            </a:r>
            <a:endParaRPr lang="en-US" dirty="0"/>
          </a:p>
        </p:txBody>
      </p:sp>
      <p:pic>
        <p:nvPicPr>
          <p:cNvPr id="2056" name="Picture 8" descr="http://t3.gstatic.com/images?q=tbn:ANd9GcTaN-ccyiDvQzqDuXaOBOAZSv8HgYHmiIobYU__7xsMAP4BdJmn:cdn.tristro.net/catalog/932/full/ep3173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962400"/>
            <a:ext cx="2143125" cy="2143125"/>
          </a:xfrm>
          <a:prstGeom prst="rect">
            <a:avLst/>
          </a:prstGeom>
          <a:noFill/>
        </p:spPr>
      </p:pic>
      <p:pic>
        <p:nvPicPr>
          <p:cNvPr id="2060" name="Picture 12" descr="http://t1.gstatic.com/images?q=tbn:ANd9GcQHls-xa1KJsh0xSP-M-v3DiniuxBKEbV5x8pWgmwu_uQ24Qi2y8w:cdn.androidadvices.com/wp-content/uploads/2012/06/Zeki-T1082B-Tabl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733800"/>
            <a:ext cx="1714500" cy="2667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</TotalTime>
  <Words>133</Words>
  <Application>Microsoft Office PowerPoint</Application>
  <PresentationFormat>On-screen Show (4:3)</PresentationFormat>
  <Paragraphs>13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Dundalk Middle School Ecosystem </vt:lpstr>
      <vt:lpstr>Problem </vt:lpstr>
      <vt:lpstr>Solution #1</vt:lpstr>
      <vt:lpstr>Solution #2</vt:lpstr>
    </vt:vector>
  </TitlesOfParts>
  <Company>BCPS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ALK054</dc:creator>
  <cp:lastModifiedBy>k1</cp:lastModifiedBy>
  <cp:revision>17</cp:revision>
  <dcterms:created xsi:type="dcterms:W3CDTF">2014-10-20T12:45:15Z</dcterms:created>
  <dcterms:modified xsi:type="dcterms:W3CDTF">2014-10-23T12:47:54Z</dcterms:modified>
</cp:coreProperties>
</file>