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129B-7A5B-4CEC-8635-E5007EF7B75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82AA-423B-4B9E-9269-775B3FA68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129B-7A5B-4CEC-8635-E5007EF7B75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82AA-423B-4B9E-9269-775B3FA68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129B-7A5B-4CEC-8635-E5007EF7B75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82AA-423B-4B9E-9269-775B3FA68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129B-7A5B-4CEC-8635-E5007EF7B75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82AA-423B-4B9E-9269-775B3FA68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129B-7A5B-4CEC-8635-E5007EF7B75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82AA-423B-4B9E-9269-775B3FA68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129B-7A5B-4CEC-8635-E5007EF7B75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82AA-423B-4B9E-9269-775B3FA68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129B-7A5B-4CEC-8635-E5007EF7B75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82AA-423B-4B9E-9269-775B3FA68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129B-7A5B-4CEC-8635-E5007EF7B75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82AA-423B-4B9E-9269-775B3FA68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129B-7A5B-4CEC-8635-E5007EF7B75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82AA-423B-4B9E-9269-775B3FA68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129B-7A5B-4CEC-8635-E5007EF7B75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82AA-423B-4B9E-9269-775B3FA68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129B-7A5B-4CEC-8635-E5007EF7B75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82AA-423B-4B9E-9269-775B3FA68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3129B-7A5B-4CEC-8635-E5007EF7B75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582AA-423B-4B9E-9269-775B3FA68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3429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Help DMS win money and prizes by Donating dead or broken writing utensils in the </a:t>
            </a:r>
            <a:r>
              <a:rPr lang="en-US" dirty="0" err="1" smtClean="0"/>
              <a:t>Terracylce</a:t>
            </a:r>
            <a:r>
              <a:rPr lang="en-US" dirty="0" smtClean="0"/>
              <a:t> box in the Cafeteria.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Items to Donate: Pens, Markers, Sharpies and Mechanical Pencils</a:t>
            </a:r>
            <a:endParaRPr lang="en-US" dirty="0"/>
          </a:p>
        </p:txBody>
      </p:sp>
      <p:pic>
        <p:nvPicPr>
          <p:cNvPr id="6" name="Content Placeholder 5" descr="terracyle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304800"/>
            <a:ext cx="3581400" cy="2435879"/>
          </a:xfrm>
        </p:spPr>
      </p:pic>
      <p:pic>
        <p:nvPicPr>
          <p:cNvPr id="1027" name="Picture 3" descr="C:\Users\dkirby\AppData\Local\Microsoft\Windows\Temporary Internet Files\Content.IE5\T31OIFAS\MC9003897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20038">
            <a:off x="7429780" y="440726"/>
            <a:ext cx="1048817" cy="1839773"/>
          </a:xfrm>
          <a:prstGeom prst="rect">
            <a:avLst/>
          </a:prstGeom>
          <a:noFill/>
        </p:spPr>
      </p:pic>
      <p:pic>
        <p:nvPicPr>
          <p:cNvPr id="1028" name="Picture 4" descr="C:\Users\dkirby\AppData\Local\Microsoft\Windows\Temporary Internet Files\Content.IE5\CL9ALCPU\MC90028253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1730959" cy="1827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Help DMS win money and prizes by Donating dead or broken writing utensils in the Terracylce box in the Cafeteria.  Items to Donate: Pens, Markers, Sharpies and Mechanical Pencils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dkirby</dc:creator>
  <cp:lastModifiedBy>dkirby</cp:lastModifiedBy>
  <cp:revision>5</cp:revision>
  <dcterms:created xsi:type="dcterms:W3CDTF">2014-09-23T12:58:59Z</dcterms:created>
  <dcterms:modified xsi:type="dcterms:W3CDTF">2014-10-03T15:54:40Z</dcterms:modified>
</cp:coreProperties>
</file>