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0A957A-BA78-4990-9634-276FF1CC195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0739BAB-B633-43F2-90C5-2FE06CCF86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Help the Chesapeake Bay and have fun doing it!!</a:t>
            </a:r>
          </a:p>
          <a:p>
            <a:r>
              <a:rPr lang="en-US" dirty="0" smtClean="0"/>
              <a:t>				Mr</a:t>
            </a:r>
            <a:r>
              <a:rPr lang="en-US" dirty="0" smtClean="0"/>
              <a:t>. </a:t>
            </a:r>
            <a:r>
              <a:rPr lang="en-US" dirty="0" err="1" smtClean="0"/>
              <a:t>Compher’s</a:t>
            </a:r>
            <a:r>
              <a:rPr lang="en-US" dirty="0" smtClean="0"/>
              <a:t> room 210</a:t>
            </a:r>
          </a:p>
          <a:p>
            <a:r>
              <a:rPr lang="en-US" dirty="0" smtClean="0"/>
              <a:t>					3pm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 the Green Club on Tuesday March 3</a:t>
            </a:r>
            <a:r>
              <a:rPr lang="en-US" baseline="30000" dirty="0" smtClean="0"/>
              <a:t>rd</a:t>
            </a:r>
            <a:r>
              <a:rPr lang="en-US" dirty="0" smtClean="0"/>
              <a:t> and March 10</a:t>
            </a:r>
            <a:r>
              <a:rPr lang="en-US" baseline="30000" dirty="0" smtClean="0"/>
              <a:t>th</a:t>
            </a:r>
            <a:r>
              <a:rPr lang="en-US" dirty="0" smtClean="0"/>
              <a:t>  to build Reef Balls</a:t>
            </a:r>
            <a:endParaRPr lang="en-US" dirty="0"/>
          </a:p>
        </p:txBody>
      </p:sp>
      <p:pic>
        <p:nvPicPr>
          <p:cNvPr id="4" name="Picture 3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14800"/>
            <a:ext cx="4038600" cy="2590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</TotalTime>
  <Words>25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Join the Green Club on Tuesday March 3rd and March 10th  to build Reef Balls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the Green Club on Tuesday March 3rd and March 10th  to build Reef Balls</dc:title>
  <dc:creator>kcompher</dc:creator>
  <cp:lastModifiedBy>kcompher</cp:lastModifiedBy>
  <cp:revision>2</cp:revision>
  <dcterms:created xsi:type="dcterms:W3CDTF">2015-02-20T18:37:25Z</dcterms:created>
  <dcterms:modified xsi:type="dcterms:W3CDTF">2015-02-20T18:43:16Z</dcterms:modified>
</cp:coreProperties>
</file>