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F00D-0434-45E3-AA7B-E5F4CC7ECB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50B4-B91C-4C7C-A4F3-F559B52956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s://www.bcps.org/teamBCPS/cleanGreen15/CleanGreen.png&amp;imgrefurl=https://www.bcps.org/teamBCPS/cleanGreen15/&amp;h=229&amp;w=400&amp;tbnid=Yz2kEpCdoHL2wM:&amp;zoom=1&amp;q=clean%20green%2015&amp;docid=k-d-wFZd3_ZljM&amp;hl=en&amp;ei=bqxwU_CHC6qh8QHPqYHQAQ&amp;tbm=isch&amp;ved=0CFQQMygAMAA&amp;iact=rc&amp;uact=3&amp;dur=35&amp;page=1&amp;start=0&amp;ndsp=2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DMS win $4,000!!!!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352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Recruit local community groups and businesses to spend 15 minutes cleaning up litter in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Dundalk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community on behalf of DMS.</a:t>
            </a:r>
          </a:p>
          <a:p>
            <a:pPr algn="l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school with the most volunteers wins $4,000 towards environmental and STEM activities.</a:t>
            </a:r>
          </a:p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See Mr.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Compher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 Mr.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Merlette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details.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http://t0.gstatic.com/images?q=tbn:ANd9GcTfw3yef1qGEE_OGJ6B0L1RKQXrp97gHYe8s2RGAs-cjRDuhOpC:https://www.bcps.org/teamBCPS/cleanGreen15/CleanGreen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8600"/>
            <a:ext cx="2826385" cy="161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Help DMS win $4,000!!!!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DMS win $4,000!!!!</dc:title>
  <dc:creator>kcompher</dc:creator>
  <cp:lastModifiedBy>kcompher</cp:lastModifiedBy>
  <cp:revision>1</cp:revision>
  <dcterms:created xsi:type="dcterms:W3CDTF">2014-05-12T11:10:51Z</dcterms:created>
  <dcterms:modified xsi:type="dcterms:W3CDTF">2014-05-12T11:16:21Z</dcterms:modified>
</cp:coreProperties>
</file>