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B78B-682E-4DCF-8B23-7160CF4088A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AD4A7-9367-41FE-A2BC-3C54C0AE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3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staff what they think it means to be a Green School before revealing</a:t>
            </a:r>
            <a:r>
              <a:rPr lang="en-US" baseline="0" dirty="0" smtClean="0"/>
              <a:t> rest </a:t>
            </a:r>
            <a:r>
              <a:rPr lang="en-US" baseline="0" smtClean="0"/>
              <a:t>of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AD4A7-9367-41FE-A2BC-3C54C0AEC7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7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539B7B-7CBD-42AE-8C04-29BB7DA7AD75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5264F4-9F6A-4DA9-9977-4CE2EA5BC4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DMS </a:t>
            </a:r>
            <a:br>
              <a:rPr lang="en-US" dirty="0" smtClean="0"/>
            </a:br>
            <a:r>
              <a:rPr lang="en-US" dirty="0" smtClean="0"/>
              <a:t>Green School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104409" cy="410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1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“ Green School “?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Qualities of a Green School set forth by MAEOE</a:t>
            </a:r>
          </a:p>
          <a:p>
            <a:endParaRPr lang="en-US" dirty="0" smtClean="0"/>
          </a:p>
          <a:p>
            <a:r>
              <a:rPr lang="en-US" dirty="0" smtClean="0"/>
              <a:t>Conserve Energy</a:t>
            </a:r>
          </a:p>
          <a:p>
            <a:r>
              <a:rPr lang="en-US" dirty="0" smtClean="0"/>
              <a:t>Improve indoor air quality</a:t>
            </a:r>
          </a:p>
          <a:p>
            <a:r>
              <a:rPr lang="en-US" dirty="0" smtClean="0"/>
              <a:t>Improve environmental literacy</a:t>
            </a:r>
          </a:p>
          <a:p>
            <a:r>
              <a:rPr lang="en-US" dirty="0" smtClean="0"/>
              <a:t>Recycling and waste </a:t>
            </a:r>
            <a:r>
              <a:rPr lang="en-US" dirty="0" err="1" smtClean="0"/>
              <a:t>mgmt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2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be a Green School?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 Green Building Council reports</a:t>
            </a:r>
          </a:p>
          <a:p>
            <a:pPr marL="68580" indent="0">
              <a:buNone/>
            </a:pPr>
            <a:r>
              <a:rPr lang="en-US" dirty="0" smtClean="0"/>
              <a:t>$74/</a:t>
            </a:r>
            <a:r>
              <a:rPr lang="en-US" dirty="0" err="1" smtClean="0"/>
              <a:t>sq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 energy savings , increased attendance, increased teacher retention.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18% of Maryland schools are Green Schools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 future of our planet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to become a Green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deadline – April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PowerPoint format</a:t>
            </a:r>
          </a:p>
          <a:p>
            <a:endParaRPr lang="en-US" dirty="0"/>
          </a:p>
          <a:p>
            <a:r>
              <a:rPr lang="en-US" dirty="0" smtClean="0"/>
              <a:t>3 Primary objectives:</a:t>
            </a:r>
          </a:p>
          <a:p>
            <a:r>
              <a:rPr lang="en-US" b="1" dirty="0" smtClean="0"/>
              <a:t>SUSTAINABILITY , STUDENT DRIVEN PRACTICES,  COMMUNITY OUTREACH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55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1. Environmental Instruction – ALL CONTENTS!!!!</a:t>
            </a:r>
          </a:p>
          <a:p>
            <a:endParaRPr lang="en-US" sz="2800" dirty="0"/>
          </a:p>
          <a:p>
            <a:r>
              <a:rPr lang="en-US" sz="2800" dirty="0" smtClean="0"/>
              <a:t>2. School Wide Behavior Changes</a:t>
            </a:r>
          </a:p>
          <a:p>
            <a:endParaRPr lang="en-US" sz="2800" dirty="0"/>
          </a:p>
          <a:p>
            <a:r>
              <a:rPr lang="en-US" sz="2800" dirty="0" smtClean="0"/>
              <a:t>3. Professional Development</a:t>
            </a:r>
          </a:p>
          <a:p>
            <a:endParaRPr lang="en-US" sz="2800" dirty="0"/>
          </a:p>
          <a:p>
            <a:r>
              <a:rPr lang="en-US" sz="2800" dirty="0" smtClean="0"/>
              <a:t>4. Celebration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94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Driven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Water Conservation</a:t>
            </a:r>
          </a:p>
          <a:p>
            <a:r>
              <a:rPr lang="en-US" sz="2800" dirty="0" smtClean="0"/>
              <a:t>Energy Conservation</a:t>
            </a:r>
          </a:p>
          <a:p>
            <a:r>
              <a:rPr lang="en-US" sz="2800" dirty="0" smtClean="0"/>
              <a:t>Waste Reduction ( Recycling )</a:t>
            </a:r>
          </a:p>
          <a:p>
            <a:r>
              <a:rPr lang="en-US" sz="2800" dirty="0" smtClean="0"/>
              <a:t>Habitat Restoration</a:t>
            </a:r>
          </a:p>
          <a:p>
            <a:r>
              <a:rPr lang="en-US" sz="2800" dirty="0" smtClean="0"/>
              <a:t>Structures – Outdoor Classroom &amp; Artwork</a:t>
            </a:r>
          </a:p>
          <a:p>
            <a:r>
              <a:rPr lang="en-US" sz="2800" dirty="0" smtClean="0"/>
              <a:t>Healthy School Environment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90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Eco- Friendly field trips</a:t>
            </a:r>
          </a:p>
          <a:p>
            <a:r>
              <a:rPr lang="en-US" sz="2800" dirty="0" smtClean="0"/>
              <a:t>Community Partnerships</a:t>
            </a:r>
          </a:p>
          <a:p>
            <a:r>
              <a:rPr lang="en-US" sz="2800" dirty="0" smtClean="0"/>
              <a:t>Awards, Recognition, Press Releases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92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already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Recycling at lunch / FALS recycling crew</a:t>
            </a:r>
          </a:p>
          <a:p>
            <a:r>
              <a:rPr lang="en-US" dirty="0" smtClean="0"/>
              <a:t>Green Club</a:t>
            </a:r>
          </a:p>
          <a:p>
            <a:r>
              <a:rPr lang="en-US" dirty="0" smtClean="0"/>
              <a:t>Green cleaning products</a:t>
            </a:r>
          </a:p>
          <a:p>
            <a:r>
              <a:rPr lang="en-US" dirty="0" smtClean="0"/>
              <a:t>Rain Garden</a:t>
            </a:r>
          </a:p>
          <a:p>
            <a:r>
              <a:rPr lang="en-US" dirty="0" smtClean="0"/>
              <a:t>Recognition for Clean Green 15 efforts</a:t>
            </a:r>
          </a:p>
          <a:p>
            <a:r>
              <a:rPr lang="en-US" dirty="0" smtClean="0"/>
              <a:t>Mulching / Landscaping / Gardening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 to help…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environmental instruction into classwork.</a:t>
            </a:r>
          </a:p>
          <a:p>
            <a:endParaRPr lang="en-US" dirty="0"/>
          </a:p>
          <a:p>
            <a:r>
              <a:rPr lang="en-US" dirty="0" smtClean="0"/>
              <a:t>Participate in environmental literacy PDs</a:t>
            </a:r>
          </a:p>
          <a:p>
            <a:endParaRPr lang="en-US" dirty="0"/>
          </a:p>
          <a:p>
            <a:r>
              <a:rPr lang="en-US" dirty="0" smtClean="0"/>
              <a:t>Document, document, document!!!!!</a:t>
            </a:r>
          </a:p>
          <a:p>
            <a:r>
              <a:rPr lang="en-US" dirty="0" smtClean="0"/>
              <a:t> I drive </a:t>
            </a:r>
            <a:r>
              <a:rPr lang="en-US" dirty="0" smtClean="0">
                <a:sym typeface="Wingdings" panose="05000000000000000000" pitchFamily="2" charset="2"/>
              </a:rPr>
              <a:t> GREEN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231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DMS  Green School </vt:lpstr>
      <vt:lpstr>What is a “ Green School “?</vt:lpstr>
      <vt:lpstr>Why be a Green School? </vt:lpstr>
      <vt:lpstr>Applying to become a Green School</vt:lpstr>
      <vt:lpstr>Systemic Sustainability</vt:lpstr>
      <vt:lpstr>Student Driven Practices</vt:lpstr>
      <vt:lpstr>Community Outreach</vt:lpstr>
      <vt:lpstr>Things we already do…</vt:lpstr>
      <vt:lpstr>What you can do to help…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DMS  Green School</dc:title>
  <dc:creator>owner</dc:creator>
  <cp:lastModifiedBy>owner</cp:lastModifiedBy>
  <cp:revision>4</cp:revision>
  <dcterms:created xsi:type="dcterms:W3CDTF">2014-07-25T10:48:03Z</dcterms:created>
  <dcterms:modified xsi:type="dcterms:W3CDTF">2014-07-27T17:57:49Z</dcterms:modified>
</cp:coreProperties>
</file>