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5E89-0DC2-4625-B2F9-C8DC12DE031A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8E63-9D73-4A31-94CD-D0E445822FB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DMS Ecosystem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need better health for the students at this school and we need it now.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a lot of nutrients not caffeine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will need lots of water bottles of water or fresh milk just we cant have students have soda cause it has a lot of caffeine in it so we need all students drinking stuff that is good for them. </a:t>
            </a:r>
            <a:endParaRPr lang="en-US" dirty="0"/>
          </a:p>
        </p:txBody>
      </p:sp>
      <p:pic>
        <p:nvPicPr>
          <p:cNvPr id="14338" name="Picture 2" descr="http://graphics8.nytimes.com/images/2013/02/14/business/subSODA/subSODA-superJum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701988"/>
            <a:ext cx="2819400" cy="2156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Lunch everybody loves but what are the ingredients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Students eat a lot of stuff that isn't good for them like pizza it is good but there is stuff in their that isn't healthy at all so we should have healthier lunches. </a:t>
            </a:r>
            <a:endParaRPr lang="en-US" dirty="0"/>
          </a:p>
        </p:txBody>
      </p:sp>
      <p:pic>
        <p:nvPicPr>
          <p:cNvPr id="13314" name="Picture 2" descr="http://static.guim.co.uk/sys-images/Guardian/Pix/pictures/2012/7/13/1342178228321/White-paper-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6899" y="6823710"/>
            <a:ext cx="311149" cy="186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the students are sick they need better health care.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should get a nurse and a assistant and their both at john Hopkins hospital and they might do a lot better for our school.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Every one in our community needs to clean up their mess and either throw it away or recycle it and then we will have a better community.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DMS Ecosystem</vt:lpstr>
      <vt:lpstr>We need a lot of nutrients not caffeine </vt:lpstr>
      <vt:lpstr>Lunch everybody loves but what are the ingredients </vt:lpstr>
      <vt:lpstr>When the students are sick they need better health care.</vt:lpstr>
      <vt:lpstr>Recycling</vt:lpstr>
      <vt:lpstr>Slide 6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DMS Ecosystem</dc:title>
  <dc:creator>CAM126</dc:creator>
  <cp:lastModifiedBy>CAM126</cp:lastModifiedBy>
  <cp:revision>4</cp:revision>
  <dcterms:created xsi:type="dcterms:W3CDTF">2014-10-21T12:43:13Z</dcterms:created>
  <dcterms:modified xsi:type="dcterms:W3CDTF">2014-10-21T13:06:50Z</dcterms:modified>
</cp:coreProperties>
</file>