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24C2A-F955-4684-A641-F8D94B3EC799}"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85E58-7E43-4D03-8749-2AA5960758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24C2A-F955-4684-A641-F8D94B3EC799}" type="datetimeFigureOut">
              <a:rPr lang="en-US" smtClean="0"/>
              <a:pPr/>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85E58-7E43-4D03-8749-2AA5960758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Dundalk middle </a:t>
            </a:r>
            <a:endParaRPr lang="en-US" dirty="0"/>
          </a:p>
        </p:txBody>
      </p:sp>
      <p:sp>
        <p:nvSpPr>
          <p:cNvPr id="3" name="Subtitle 2"/>
          <p:cNvSpPr>
            <a:spLocks noGrp="1"/>
          </p:cNvSpPr>
          <p:nvPr>
            <p:ph type="subTitle" idx="1"/>
          </p:nvPr>
        </p:nvSpPr>
        <p:spPr/>
        <p:txBody>
          <a:bodyPr/>
          <a:lstStyle/>
          <a:p>
            <a:r>
              <a:rPr lang="en-US" dirty="0" smtClean="0"/>
              <a:t>Ecosystem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My problem is that trash is being thrown on the floor in the lunchroom and trash still on the table leftover and the teacher </a:t>
            </a:r>
            <a:r>
              <a:rPr lang="en-US" dirty="0" smtClean="0"/>
              <a:t>do </a:t>
            </a:r>
            <a:r>
              <a:rPr lang="en-US" dirty="0" smtClean="0"/>
              <a:t>not realize that when they tell us to clean the mess it is still there and nobody cares.</a:t>
            </a:r>
            <a:endParaRPr lang="en-US" dirty="0"/>
          </a:p>
        </p:txBody>
      </p:sp>
      <p:pic>
        <p:nvPicPr>
          <p:cNvPr id="1026" name="Picture 2" descr="http://t3.gstatic.com/images?q=tbn:ANd9GcQbF7XJkHK5eUBcQlkoLwrCk0gkIKrTcTJy_dxqarxZC_QJTHCs:cache1.asset-cache.net/gc/200273095-001-food-scraps-littering-school-lunchroom-gettyimages.jpg%3Fv%3D1%26c%3DIWSAsset%26k%3D2%26d%3Dwm2OlpBQyFCebsRpStuNhuxualAgoqlj8hLrFvnNm69vJJMZezPgrTLcJqVz8Xr2"/>
          <p:cNvPicPr>
            <a:picLocks noChangeAspect="1" noChangeArrowheads="1"/>
          </p:cNvPicPr>
          <p:nvPr/>
        </p:nvPicPr>
        <p:blipFill>
          <a:blip r:embed="rId2" cstate="print"/>
          <a:srcRect/>
          <a:stretch>
            <a:fillRect/>
          </a:stretch>
        </p:blipFill>
        <p:spPr bwMode="auto">
          <a:xfrm>
            <a:off x="1295400" y="4343400"/>
            <a:ext cx="2400300" cy="1905000"/>
          </a:xfrm>
          <a:prstGeom prst="rect">
            <a:avLst/>
          </a:prstGeom>
          <a:noFill/>
        </p:spPr>
      </p:pic>
      <p:pic>
        <p:nvPicPr>
          <p:cNvPr id="1030" name="Picture 6" descr="http://t0.gstatic.com/images?q=tbn:ANd9GcQJLNiI6LU2yLoV17QA2R42LS8MyK2N6YARzAQRclNm-4mlKdOy:www.goypaz.com/wp-content/uploads/2014/05/thinking-happy-face.jpg"/>
          <p:cNvPicPr>
            <a:picLocks noChangeAspect="1" noChangeArrowheads="1"/>
          </p:cNvPicPr>
          <p:nvPr/>
        </p:nvPicPr>
        <p:blipFill>
          <a:blip r:embed="rId3" cstate="print"/>
          <a:srcRect/>
          <a:stretch>
            <a:fillRect/>
          </a:stretch>
        </p:blipFill>
        <p:spPr bwMode="auto">
          <a:xfrm>
            <a:off x="5257800" y="4191000"/>
            <a:ext cx="1876425" cy="24288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solution</a:t>
            </a:r>
            <a:endParaRPr lang="en-US" dirty="0"/>
          </a:p>
        </p:txBody>
      </p:sp>
      <p:sp>
        <p:nvSpPr>
          <p:cNvPr id="3" name="Content Placeholder 2"/>
          <p:cNvSpPr>
            <a:spLocks noGrp="1"/>
          </p:cNvSpPr>
          <p:nvPr>
            <p:ph idx="1"/>
          </p:nvPr>
        </p:nvSpPr>
        <p:spPr/>
        <p:txBody>
          <a:bodyPr/>
          <a:lstStyle/>
          <a:p>
            <a:r>
              <a:rPr lang="en-US" dirty="0" smtClean="0"/>
              <a:t> the kids can help clean the mess before they go to class just to help out a little.</a:t>
            </a:r>
          </a:p>
          <a:p>
            <a:r>
              <a:rPr lang="en-US" dirty="0" smtClean="0"/>
              <a:t>                                     see and this is what </a:t>
            </a:r>
          </a:p>
          <a:p>
            <a:r>
              <a:rPr lang="en-US" dirty="0" smtClean="0"/>
              <a:t>                                      happens when you clean </a:t>
            </a:r>
          </a:p>
          <a:p>
            <a:r>
              <a:rPr lang="en-US" dirty="0" smtClean="0"/>
              <a:t>                                       your cafeteria.</a:t>
            </a:r>
          </a:p>
        </p:txBody>
      </p:sp>
      <p:pic>
        <p:nvPicPr>
          <p:cNvPr id="15362" name="Picture 2" descr="http://t0.gstatic.com/images?q=tbn:ANd9GcRCURpp0ryeQbt0INaFyLvORuVbqPv3GK4KTNnCVYsoVPU9pOsE:https://lh3.googleusercontent.com/-9z4evBIMWTI/Td3QOyLyRTI/AAAAAAAAIhY/n62UDH1F5pI/s300/IMG_3000.JPG"/>
          <p:cNvPicPr>
            <a:picLocks noChangeAspect="1" noChangeArrowheads="1"/>
          </p:cNvPicPr>
          <p:nvPr/>
        </p:nvPicPr>
        <p:blipFill>
          <a:blip r:embed="rId2" cstate="print"/>
          <a:srcRect/>
          <a:stretch>
            <a:fillRect/>
          </a:stretch>
        </p:blipFill>
        <p:spPr bwMode="auto">
          <a:xfrm>
            <a:off x="1752600" y="3200400"/>
            <a:ext cx="1952625" cy="23431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solution</a:t>
            </a:r>
            <a:endParaRPr lang="en-US" dirty="0"/>
          </a:p>
        </p:txBody>
      </p:sp>
      <p:sp>
        <p:nvSpPr>
          <p:cNvPr id="3" name="Content Placeholder 2"/>
          <p:cNvSpPr>
            <a:spLocks noGrp="1"/>
          </p:cNvSpPr>
          <p:nvPr>
            <p:ph idx="1"/>
          </p:nvPr>
        </p:nvSpPr>
        <p:spPr/>
        <p:txBody>
          <a:bodyPr/>
          <a:lstStyle/>
          <a:p>
            <a:r>
              <a:rPr lang="en-US" dirty="0" smtClean="0"/>
              <a:t>If you see someone walk over trash then you can say “ hey can you pick up that trash please”. Then they will , and the people wont have to clean as much as they do now.</a:t>
            </a:r>
            <a:endParaRPr lang="en-US" dirty="0"/>
          </a:p>
        </p:txBody>
      </p:sp>
      <p:pic>
        <p:nvPicPr>
          <p:cNvPr id="16386" name="Picture 2" descr="http://t2.gstatic.com/images?q=tbn:ANd9GcRkkxAXIxkDryFefC06TP_PLpMt5gIlhFUtNQ7y7du1gpuJdr_T7g:media.spokesman.com/photos/2011/04/16/16_VV_Horizon_Compost_t470.jpg%3F84974f3f373deb0dda0f75a22ddd9b7d3a332b26"/>
          <p:cNvPicPr>
            <a:picLocks noChangeAspect="1" noChangeArrowheads="1"/>
          </p:cNvPicPr>
          <p:nvPr/>
        </p:nvPicPr>
        <p:blipFill>
          <a:blip r:embed="rId2" cstate="print"/>
          <a:srcRect/>
          <a:stretch>
            <a:fillRect/>
          </a:stretch>
        </p:blipFill>
        <p:spPr bwMode="auto">
          <a:xfrm>
            <a:off x="990600" y="3581400"/>
            <a:ext cx="2600325" cy="1762126"/>
          </a:xfrm>
          <a:prstGeom prst="rect">
            <a:avLst/>
          </a:prstGeom>
          <a:noFill/>
        </p:spPr>
      </p:pic>
      <p:pic>
        <p:nvPicPr>
          <p:cNvPr id="16388" name="Picture 4" descr="http://t3.gstatic.com/images?q=tbn:ANd9GcS6OXgmfcSmWZVLfunsSeVz3vmIyxcWR_GLD8Y4aeXbETR9kTtv:www.earth-etc.com/wp-content/uploads/2013/07/SLOT-3-UNRECYCLABLE-GOING-TO-LANDFILL.jpg"/>
          <p:cNvPicPr>
            <a:picLocks noChangeAspect="1" noChangeArrowheads="1"/>
          </p:cNvPicPr>
          <p:nvPr/>
        </p:nvPicPr>
        <p:blipFill>
          <a:blip r:embed="rId3" cstate="print"/>
          <a:srcRect/>
          <a:stretch>
            <a:fillRect/>
          </a:stretch>
        </p:blipFill>
        <p:spPr bwMode="auto">
          <a:xfrm>
            <a:off x="4191000" y="3733800"/>
            <a:ext cx="2466975" cy="1847851"/>
          </a:xfrm>
          <a:prstGeom prst="rect">
            <a:avLst/>
          </a:prstGeom>
          <a:noFill/>
        </p:spPr>
      </p:pic>
      <p:pic>
        <p:nvPicPr>
          <p:cNvPr id="16390" name="Picture 6" descr="http://t2.gstatic.com/images?q=tbn:ANd9GcT-7fHg440tBUTIgxonLCTGSFkGwkE-9BVdgOAz1Tg8doKW8KFG:3.bp.blogspot.com/-Cvi8Y3Omuw4/UDb57xs650I/AAAAAAAAAAo/6bbD6YMsqWY/s1600/Cleaning_Lady.jpg"/>
          <p:cNvPicPr>
            <a:picLocks noChangeAspect="1" noChangeArrowheads="1"/>
          </p:cNvPicPr>
          <p:nvPr/>
        </p:nvPicPr>
        <p:blipFill>
          <a:blip r:embed="rId4" cstate="print"/>
          <a:srcRect/>
          <a:stretch>
            <a:fillRect/>
          </a:stretch>
        </p:blipFill>
        <p:spPr bwMode="auto">
          <a:xfrm>
            <a:off x="7467600" y="0"/>
            <a:ext cx="1352550" cy="1714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solution</a:t>
            </a:r>
            <a:endParaRPr lang="en-US" dirty="0"/>
          </a:p>
        </p:txBody>
      </p:sp>
      <p:sp>
        <p:nvSpPr>
          <p:cNvPr id="3" name="Content Placeholder 2"/>
          <p:cNvSpPr>
            <a:spLocks noGrp="1"/>
          </p:cNvSpPr>
          <p:nvPr>
            <p:ph idx="1"/>
          </p:nvPr>
        </p:nvSpPr>
        <p:spPr/>
        <p:txBody>
          <a:bodyPr/>
          <a:lstStyle/>
          <a:p>
            <a:r>
              <a:rPr lang="en-US" dirty="0" smtClean="0"/>
              <a:t>If you see someone drop trash you can say “hey you drop that trash so can you please pick it up </a:t>
            </a:r>
            <a:endParaRPr lang="en-US" dirty="0"/>
          </a:p>
        </p:txBody>
      </p:sp>
      <p:pic>
        <p:nvPicPr>
          <p:cNvPr id="1026" name="Picture 2" descr="http://t2.gstatic.com/images?q=tbn:ANd9GcSMEfzRZ9ER3r5tq_s4SNL7Sv8SstxQTydvV9mY94PvD8gGdRaW:www.gomommygo.com/thankpics/throw_and_PU_trash_72.jpg"/>
          <p:cNvPicPr>
            <a:picLocks noChangeAspect="1" noChangeArrowheads="1"/>
          </p:cNvPicPr>
          <p:nvPr/>
        </p:nvPicPr>
        <p:blipFill>
          <a:blip r:embed="rId2" cstate="print"/>
          <a:srcRect/>
          <a:stretch>
            <a:fillRect/>
          </a:stretch>
        </p:blipFill>
        <p:spPr bwMode="auto">
          <a:xfrm>
            <a:off x="6400800" y="304800"/>
            <a:ext cx="1638300" cy="1200150"/>
          </a:xfrm>
          <a:prstGeom prst="rect">
            <a:avLst/>
          </a:prstGeom>
          <a:noFill/>
        </p:spPr>
      </p:pic>
      <p:pic>
        <p:nvPicPr>
          <p:cNvPr id="1028" name="Picture 4" descr="http://t1.gstatic.com/images?q=tbn:ANd9GcQBftcugxVVBN6SeG9nOblsUUZDyVGcJa_6LpoDXnymYTckbGBY:thumbs.dreamstime.com/z/throwing-trash-prohibited-vector-sign-2595273.jpg"/>
          <p:cNvPicPr>
            <a:picLocks noChangeAspect="1" noChangeArrowheads="1"/>
          </p:cNvPicPr>
          <p:nvPr/>
        </p:nvPicPr>
        <p:blipFill>
          <a:blip r:embed="rId3" cstate="print"/>
          <a:srcRect/>
          <a:stretch>
            <a:fillRect/>
          </a:stretch>
        </p:blipFill>
        <p:spPr bwMode="auto">
          <a:xfrm>
            <a:off x="4267200" y="2819400"/>
            <a:ext cx="2066925" cy="2209801"/>
          </a:xfrm>
          <a:prstGeom prst="rect">
            <a:avLst/>
          </a:prstGeom>
          <a:noFill/>
        </p:spPr>
      </p:pic>
      <p:pic>
        <p:nvPicPr>
          <p:cNvPr id="1030" name="Picture 6" descr="http://t0.gstatic.com/images?q=tbn:ANd9GcTb0YVKKFYmDTDkJCvQFw0hX8Dxr-8mVEA56_sypJN0aguL7WYawQ:4.bp.blogspot.com/--rCxOs2er-s/TWNuzGWfayI/AAAAAAAAAV0/zNdpXV4hxJ8/s1600/litter.jpg"/>
          <p:cNvPicPr>
            <a:picLocks noChangeAspect="1" noChangeArrowheads="1"/>
          </p:cNvPicPr>
          <p:nvPr/>
        </p:nvPicPr>
        <p:blipFill>
          <a:blip r:embed="rId4" cstate="print"/>
          <a:srcRect/>
          <a:stretch>
            <a:fillRect/>
          </a:stretch>
        </p:blipFill>
        <p:spPr bwMode="auto">
          <a:xfrm>
            <a:off x="6858000" y="2590800"/>
            <a:ext cx="1905000" cy="2400301"/>
          </a:xfrm>
          <a:prstGeom prst="rect">
            <a:avLst/>
          </a:prstGeom>
          <a:noFill/>
        </p:spPr>
      </p:pic>
      <p:pic>
        <p:nvPicPr>
          <p:cNvPr id="1032" name="Picture 8" descr="http://t1.gstatic.com/images?q=tbn:ANd9GcTFCgzJdvmsqGprUV1p-rgpOPGJsRlfI7XaxZO25AU6oIBVUzRN:cdn2.bigcommerce.com/server4600/10c6f/products/1481/images/2652/Solvent__76144.1405473446.1000.1000.jpg%3Fc%3D2"/>
          <p:cNvPicPr>
            <a:picLocks noChangeAspect="1" noChangeArrowheads="1"/>
          </p:cNvPicPr>
          <p:nvPr/>
        </p:nvPicPr>
        <p:blipFill>
          <a:blip r:embed="rId5" cstate="print"/>
          <a:srcRect/>
          <a:stretch>
            <a:fillRect/>
          </a:stretch>
        </p:blipFill>
        <p:spPr bwMode="auto">
          <a:xfrm>
            <a:off x="838200" y="3124200"/>
            <a:ext cx="2133600" cy="21431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Dundalk middle schools problem and solutions</a:t>
            </a:r>
            <a:endParaRPr lang="en-US" dirty="0"/>
          </a:p>
        </p:txBody>
      </p:sp>
      <p:sp>
        <p:nvSpPr>
          <p:cNvPr id="3" name="Content Placeholder 2"/>
          <p:cNvSpPr>
            <a:spLocks noGrp="1"/>
          </p:cNvSpPr>
          <p:nvPr>
            <p:ph idx="1"/>
          </p:nvPr>
        </p:nvSpPr>
        <p:spPr/>
        <p:txBody>
          <a:bodyPr>
            <a:normAutofit/>
          </a:bodyPr>
          <a:lstStyle/>
          <a:p>
            <a:r>
              <a:rPr lang="en-US" sz="2400" dirty="0" smtClean="0"/>
              <a:t>A problem that bugs me about Dundalk Middle school is that trash being thrown on the floor in the lunchroom and trash still on the tables left over.  And nobody cares </a:t>
            </a:r>
            <a:r>
              <a:rPr lang="en-US" sz="2400" smtClean="0"/>
              <a:t>at all Here </a:t>
            </a:r>
            <a:r>
              <a:rPr lang="en-US" sz="2400" dirty="0" smtClean="0"/>
              <a:t>are some solutions. You can ask them to help clean so the lunch ladies don’t have to clean as much. My next solution is if you see someone walk over trash you can ask them to pick it up before they go. The final solution I have is if you see some drop trash say “ you dropped that can you please pick it up.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260</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Dundalk middle </vt:lpstr>
      <vt:lpstr>Problem</vt:lpstr>
      <vt:lpstr>First solution</vt:lpstr>
      <vt:lpstr>Second solution</vt:lpstr>
      <vt:lpstr>Final solution</vt:lpstr>
      <vt:lpstr>Dundalk middle schools problem and solutions</vt:lpstr>
    </vt:vector>
  </TitlesOfParts>
  <Company>BCPS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k1</dc:creator>
  <cp:lastModifiedBy>k1</cp:lastModifiedBy>
  <cp:revision>9</cp:revision>
  <dcterms:created xsi:type="dcterms:W3CDTF">2014-10-21T12:54:54Z</dcterms:created>
  <dcterms:modified xsi:type="dcterms:W3CDTF">2014-10-23T20:09:36Z</dcterms:modified>
</cp:coreProperties>
</file>